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3" r:id="rId2"/>
    <p:sldId id="274" r:id="rId3"/>
    <p:sldId id="268" r:id="rId4"/>
    <p:sldId id="259" r:id="rId5"/>
    <p:sldId id="270" r:id="rId6"/>
    <p:sldId id="262" r:id="rId7"/>
    <p:sldId id="269" r:id="rId8"/>
    <p:sldId id="272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60782" y="194684"/>
            <a:ext cx="10270435" cy="6281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L’apparition des dinosaures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que les dinosaures puissent apparaître sur la Terre, il a d’abord fallu que naisse la vie… Les premiers organismes vivants sont nés dans l’eau il y a 3,5 milliards d’années. Et ils sont microscopiques ! Puis ils grandissent et évoluent, prenant la forme d’éponges, de méduses, de poissons…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espèces vont ensuite sortir de l’eau et se diversifier. Après quelques millions d’années, on trouve alors sur Terre plusieurs familles d’animaux : des mammifères, des amphibiens, des insectes et, surtout, des reptiles…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sont eux qui vont donner naissance aux dinosaures il y a 235 millions d’années.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5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BC8F4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D451F1D-7B34-469D-BB29-E4156F11C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250" y="1149305"/>
            <a:ext cx="5680587" cy="46154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</a:t>
            </a:r>
            <a:r>
              <a:rPr lang="fr-FR" altLang="fr-FR" b="1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défis !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721AF5C-A97C-40F3-9C3C-3C2D1376BA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Synonymes et antonymes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Antonymes = contraires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Synonymes = mots de même sens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Tu dois toujours être dans la même classe grammaticale que le mot d’origine (l’antonyme d’un verbe est un verbe, le synonyme d’un adjectif est un adjectif…)</a:t>
            </a:r>
          </a:p>
          <a:p>
            <a:endParaRPr lang="fr-FR" dirty="0"/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58A116E1-BBA0-4519-9A7D-372E69706B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3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023239" y="2560319"/>
            <a:ext cx="4929759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microscopique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grandir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espèce : ________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apparaître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vie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sortir : ________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55F0E45A-F01D-46C0-BDA1-E986D9422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654551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microscopique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minuscule, petit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grandir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pousser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espèce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variété, sorte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5025346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apparaître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disparaître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vie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mort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sortir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rentrer, entrer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A1216A6A-B395-45A0-B978-CAD5E7F56D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21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4 à 6 synonymes et antonymes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3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06FAD370-7C34-4547-93DA-4D627F5E04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3 : deuxième chance !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71830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trouver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animal : ________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premier : ________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B4A6DC1B-C096-4259-9AEF-8F8E180B6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71830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offrir, distribuer…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trouver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voir, découvrir…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animal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bête…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prendre, reprendre, récupérer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premier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dernier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3CEC62A6-551B-42D4-8BF9-760D49DCD7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3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B2BD6032-8185-4EFA-83F5-9DBC0A40B2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403</TotalTime>
  <Words>419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 !</vt:lpstr>
      <vt:lpstr>Synonymes et antonymes</vt:lpstr>
      <vt:lpstr>Défi 3 Aide-toi du dictionnaire</vt:lpstr>
      <vt:lpstr>CORRECTION</vt:lpstr>
      <vt:lpstr>Résultats  </vt:lpstr>
      <vt:lpstr>Défi 3 : deuxième chance ! Aide-toi du dictionnaire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32</cp:revision>
  <dcterms:created xsi:type="dcterms:W3CDTF">2020-04-05T10:23:13Z</dcterms:created>
  <dcterms:modified xsi:type="dcterms:W3CDTF">2022-03-28T18:50:10Z</dcterms:modified>
</cp:coreProperties>
</file>